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8E7AD5-BB46-7B03-D06B-8C6C74889C5E}" v="5" dt="2025-01-13T18:16:40.6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 Schvaneveldt" userId="S::mschvaneveldt@kimberly.edu::ae130f12-0293-4fcd-8264-bed465831ec0" providerId="AD" clId="Web-{838E7AD5-BB46-7B03-D06B-8C6C74889C5E}"/>
    <pc:docChg chg="modSld">
      <pc:chgData name="Matt Schvaneveldt" userId="S::mschvaneveldt@kimberly.edu::ae130f12-0293-4fcd-8264-bed465831ec0" providerId="AD" clId="Web-{838E7AD5-BB46-7B03-D06B-8C6C74889C5E}" dt="2025-01-13T18:16:40.692" v="4" actId="1076"/>
      <pc:docMkLst>
        <pc:docMk/>
      </pc:docMkLst>
      <pc:sldChg chg="addSp delSp modSp">
        <pc:chgData name="Matt Schvaneveldt" userId="S::mschvaneveldt@kimberly.edu::ae130f12-0293-4fcd-8264-bed465831ec0" providerId="AD" clId="Web-{838E7AD5-BB46-7B03-D06B-8C6C74889C5E}" dt="2025-01-13T18:16:40.692" v="4" actId="1076"/>
        <pc:sldMkLst>
          <pc:docMk/>
          <pc:sldMk cId="109857222" sldId="256"/>
        </pc:sldMkLst>
        <pc:spChg chg="del">
          <ac:chgData name="Matt Schvaneveldt" userId="S::mschvaneveldt@kimberly.edu::ae130f12-0293-4fcd-8264-bed465831ec0" providerId="AD" clId="Web-{838E7AD5-BB46-7B03-D06B-8C6C74889C5E}" dt="2025-01-13T18:11:36.417" v="0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tt Schvaneveldt" userId="S::mschvaneveldt@kimberly.edu::ae130f12-0293-4fcd-8264-bed465831ec0" providerId="AD" clId="Web-{838E7AD5-BB46-7B03-D06B-8C6C74889C5E}" dt="2025-01-13T18:11:39.589" v="1"/>
          <ac:spMkLst>
            <pc:docMk/>
            <pc:sldMk cId="109857222" sldId="256"/>
            <ac:spMk id="3" creationId="{00000000-0000-0000-0000-000000000000}"/>
          </ac:spMkLst>
        </pc:spChg>
        <pc:picChg chg="add mod">
          <ac:chgData name="Matt Schvaneveldt" userId="S::mschvaneveldt@kimberly.edu::ae130f12-0293-4fcd-8264-bed465831ec0" providerId="AD" clId="Web-{838E7AD5-BB46-7B03-D06B-8C6C74889C5E}" dt="2025-01-13T18:16:40.692" v="4" actId="1076"/>
          <ac:picMkLst>
            <pc:docMk/>
            <pc:sldMk cId="109857222" sldId="256"/>
            <ac:picMk id="4" creationId="{4FA33AB3-7C23-5C3E-2DE4-32D7F4BB9CA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FA33AB3-7C23-5C3E-2DE4-32D7F4BB9C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4273" y="429142"/>
            <a:ext cx="8142153" cy="5779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6</cp:revision>
  <dcterms:created xsi:type="dcterms:W3CDTF">2013-07-15T20:26:40Z</dcterms:created>
  <dcterms:modified xsi:type="dcterms:W3CDTF">2025-01-13T18:16:44Z</dcterms:modified>
</cp:coreProperties>
</file>